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2960AB-F347-42B5-8A6C-744EF57AB9BF}" v="20" dt="2024-10-06T13:43:13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8359D-0494-476B-AA88-D741BE0E179B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00FD9-EEA9-4BB9-9F56-BD0882E0B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957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FD9-EEA9-4BB9-9F56-BD0882E0BC8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01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16AAE-CF16-7E2A-1623-CD9BE26AA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87153F-94E8-1728-E3FB-20AA70960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9B479B-8E9E-81F2-FEA6-A35A95CA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6BFF-64BC-4085-BD9E-4C8A244AA038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5C8BEC-0C1B-8B8E-4D34-99C5852A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9039BF-ADBA-2F8B-5360-5C450BA2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21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FB1CC-2867-CCD3-C15F-D11B412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3A5D48-C2B3-1EF1-0C49-1A0DF5F0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CC2998-28CF-581E-5009-9132E6BB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3A30-165E-4907-9AB3-C8DD961CF3F3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635480-0D4C-EB4F-8BE8-0470259D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DC4190-9E0B-98B6-6BF5-998D7DA1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390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616934-A150-A03C-A18E-68487538F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DC4352-C7B2-2A93-21F2-3928DE3AC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FD9640-FC7E-2CFF-F8DF-8D03E06B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1C6D-C9D8-4A9A-8D22-39CC85873FBF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673906-12F4-C120-1B6B-EC568E37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0D687F-34AC-6864-AAF7-1D67F35B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699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539A3-DBBE-B604-31AA-D53ECD82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2C2EA4-5AE4-7DD4-667F-06F52BAE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DEB6D9-3A4D-C691-EB67-9F7D0474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750E-4264-40DC-8075-2DA61ACEC5EA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5FF9F1-5D87-4500-D473-BFD05901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EF48CC-DE26-966A-AD20-AE12B7D3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79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5CE6F-6F06-CAEB-C3A9-9232A52C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3819E2-C9DE-E1C2-8E0A-FB75F8C2A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CB2563-981E-FCCA-C8A2-07B973A2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CFEF-FF0B-4F3C-BF74-046E36CF0629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34792C-4B59-D052-EE0C-726732F1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C2EEA1-3633-9903-2640-E44FC4E9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11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F642E-8466-F248-28AA-C2D5DC7B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344B6-DDBA-E895-63F4-637828C27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D1A652-7A0A-FE53-7284-8D7FEBE28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2BC91B-F466-C1A9-F555-9807B894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0B0A-89B9-44F0-A306-F831B87AC109}" type="datetime1">
              <a:rPr lang="es-ES" smtClean="0"/>
              <a:t>06/10/2024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D31D66-14F6-47CA-7DD2-8E9978A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651E14-4AEC-2B6B-39C6-D0BA0A9B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27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8B1FB-6645-42AA-556E-5C4FC64D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E2DBA6-1573-5543-82A1-4353C03D1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5A4D47-37CC-1D3E-AFF0-01A7DB105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7EF846-5D01-2577-AECE-0D7F62A51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7322F-3A83-167E-FCDE-317B2E50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F1F72F-BFBA-3CA9-22CB-99321323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C6FC-23E7-4274-A245-C79AB17E3B1A}" type="datetime1">
              <a:rPr lang="es-ES" smtClean="0"/>
              <a:t>06/10/2024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166A25D-23C6-B59A-C645-0A420C3B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FF7D70-FEF9-5422-EAC0-D5AB8E61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21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66B34-4DBD-693E-AE67-19EF9C47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417CD88-6692-8CD2-BFC9-1C0FC899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388-E934-4E96-9812-3059E9987D31}" type="datetime1">
              <a:rPr lang="es-ES" smtClean="0"/>
              <a:t>06/10/2024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A7171-6070-343B-D961-7B405ECF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6F9AFE-8A3B-DBC0-8561-15C61180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6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3D688B-048A-C731-34CD-254F5EB4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7331-5FBF-4EBF-BFE4-5860324894BB}" type="datetime1">
              <a:rPr lang="es-ES" smtClean="0"/>
              <a:t>06/10/2024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DD23B4E-49F7-FB11-190B-0E8BD7259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B310AA-F903-6D56-FE91-539B5643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56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A7F54-6AC1-D5CC-67F6-28131F4B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3EF55F-1275-AD1D-FD2D-A1E13087C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5C259-7F4A-3BA1-4982-2A4080E40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5C52CA-68C5-BFD4-1B35-9EC36BC6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41E-AEB3-4E8D-8EEA-A831C66BC056}" type="datetime1">
              <a:rPr lang="es-ES" smtClean="0"/>
              <a:t>06/10/2024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91111D-E5B7-191B-3078-96D86591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B738FA-4263-CE6A-A4F3-1939157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92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C204D-8FBB-4290-849F-65336278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B5B6AD3-40B2-B69C-75F1-E0F96754E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EFB995-523C-71A3-899C-D36821CC7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776576-D834-8236-EBB5-B53B2B6D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70E0-0E6F-4ADE-816E-59FC7CDD0827}" type="datetime1">
              <a:rPr lang="es-ES" smtClean="0"/>
              <a:t>06/10/2024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47A761-B62B-6E21-BBDC-6683E976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432C8E-3957-D966-BB43-379C331C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70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5E591D-25BD-C202-8419-EC5330CA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BCE26E-058B-8018-402D-242C24CA3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6AC1F9-7772-F6D0-E8AD-509B2C846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B5B399-5144-44BB-8762-CFB6FF573F76}" type="datetime1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DB90A-11D1-4523-CCB2-09F2DCA06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E4E21-717E-B7A2-6500-CDF741152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53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18250"/>
            <a:ext cx="4401312" cy="365125"/>
          </a:xfrm>
        </p:spPr>
        <p:txBody>
          <a:bodyPr/>
          <a:lstStyle/>
          <a:p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US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1F4DB5-B20A-7D1F-2F28-9F2C1C560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7" y="800397"/>
            <a:ext cx="4761905" cy="4761905"/>
          </a:xfrm>
          <a:prstGeom prst="rect">
            <a:avLst/>
          </a:prstGeom>
        </p:spPr>
      </p:pic>
      <p:pic>
        <p:nvPicPr>
          <p:cNvPr id="7" name="Imagen 6" descr="Grupo de personas posando delante de una pared&#10;&#10;Descripción generada automáticamente con confianza baja">
            <a:extLst>
              <a:ext uri="{FF2B5EF4-FFF2-40B4-BE49-F238E27FC236}">
                <a16:creationId xmlns:a16="http://schemas.microsoft.com/office/drawing/2014/main" id="{403D5068-071C-FB49-B2FD-17753A1B0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800397"/>
            <a:ext cx="6349206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33425" y="1326192"/>
            <a:ext cx="5229361" cy="384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today’s world, we suffer: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Unpredictable weather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Pests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Deseases</a:t>
            </a: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directly affect farmers: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Planting and harvesting schedules are disrupted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Crops are damaged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Livestock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becomes sick</a:t>
            </a: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14375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means that all of us are affected, because crops and livestock are a critical source of food.</a:t>
            </a:r>
          </a:p>
        </p:txBody>
      </p:sp>
      <p:pic>
        <p:nvPicPr>
          <p:cNvPr id="8" name="Imagen 7" descr="Un grupo de personas en una playa&#10;&#10;Descripción generada automáticamente">
            <a:extLst>
              <a:ext uri="{FF2B5EF4-FFF2-40B4-BE49-F238E27FC236}">
                <a16:creationId xmlns:a16="http://schemas.microsoft.com/office/drawing/2014/main" id="{BEB7B0B2-FD52-7763-B9F6-3487405D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r="2382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2400" y="6318250"/>
            <a:ext cx="4270248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630D77A3-7804-D9E3-45C3-0ACB09ACE363}"/>
              </a:ext>
            </a:extLst>
          </p:cNvPr>
          <p:cNvSpPr txBox="1">
            <a:spLocks/>
          </p:cNvSpPr>
          <p:nvPr/>
        </p:nvSpPr>
        <p:spPr>
          <a:xfrm>
            <a:off x="368044" y="398462"/>
            <a:ext cx="4365882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pick the Agricultural Decision Making challenge?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0C0A010-4B02-67BE-55CA-30C83CAF8364}"/>
              </a:ext>
            </a:extLst>
          </p:cNvPr>
          <p:cNvSpPr/>
          <p:nvPr/>
        </p:nvSpPr>
        <p:spPr>
          <a:xfrm>
            <a:off x="742950" y="5600700"/>
            <a:ext cx="657225" cy="6359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60240DE9-32F6-B284-B7CA-5B414CD81C08}"/>
              </a:ext>
            </a:extLst>
          </p:cNvPr>
          <p:cNvSpPr txBox="1">
            <a:spLocks/>
          </p:cNvSpPr>
          <p:nvPr/>
        </p:nvSpPr>
        <p:spPr>
          <a:xfrm>
            <a:off x="9023433" y="5926135"/>
            <a:ext cx="1917534" cy="430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Getty Images</a:t>
            </a:r>
            <a:endParaRPr lang="en-US" sz="16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C9F95C2-3A72-CBC4-7F3E-FA3D3932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457200" y="824757"/>
            <a:ext cx="5314950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Within this context, Farmers need support by means of improved weather data and predictions (more precise, timely, adapted to their specific crops / livestock)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support will enable farmers to: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informed decisions based on relevant, useful, actual data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 the risks of drought and floodings and use water efficiently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their farming practices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production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2925"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turn, this contributes to a steady supply of food, which benefits both farmers and consumers (predictable deliveries, stable prices).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4299" y="6318250"/>
            <a:ext cx="435292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FA4E4038-F89B-3EB0-B0C0-49E54ECA70E1}"/>
              </a:ext>
            </a:extLst>
          </p:cNvPr>
          <p:cNvSpPr txBox="1">
            <a:spLocks/>
          </p:cNvSpPr>
          <p:nvPr/>
        </p:nvSpPr>
        <p:spPr>
          <a:xfrm>
            <a:off x="10318239" y="5556993"/>
            <a:ext cx="1917534" cy="430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600" b="1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nooreva</a:t>
            </a:r>
            <a:endParaRPr lang="en-US" sz="16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0FB0EFF3-BEE7-61F0-139E-727208F3FE81}"/>
              </a:ext>
            </a:extLst>
          </p:cNvPr>
          <p:cNvSpPr/>
          <p:nvPr/>
        </p:nvSpPr>
        <p:spPr>
          <a:xfrm>
            <a:off x="409575" y="5695950"/>
            <a:ext cx="657225" cy="6359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E8D7215A-E9F4-8678-225B-85C1D3C6A2EB}"/>
              </a:ext>
            </a:extLst>
          </p:cNvPr>
          <p:cNvSpPr txBox="1">
            <a:spLocks/>
          </p:cNvSpPr>
          <p:nvPr/>
        </p:nvSpPr>
        <p:spPr>
          <a:xfrm>
            <a:off x="368043" y="160337"/>
            <a:ext cx="8118731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pick the Agricultural Decision Making challenge?</a:t>
            </a:r>
          </a:p>
        </p:txBody>
      </p:sp>
    </p:spTree>
    <p:extLst>
      <p:ext uri="{BB962C8B-B14F-4D97-AF65-F5344CB8AC3E}">
        <p14:creationId xmlns:p14="http://schemas.microsoft.com/office/powerpoint/2010/main" val="334662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5725" y="6318250"/>
            <a:ext cx="4401312" cy="365125"/>
          </a:xfrm>
        </p:spPr>
        <p:txBody>
          <a:bodyPr/>
          <a:lstStyle/>
          <a:p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US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74268" y="233199"/>
            <a:ext cx="455015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address the challenge and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hat to do?</a:t>
            </a: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400050" y="1119024"/>
            <a:ext cx="3876676" cy="5558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 and other Space Agencies have a wealth of information.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will publish that information in a way which is 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accessible and understandable to farmers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by means of an app.</a:t>
            </a:r>
          </a:p>
          <a:p>
            <a:pPr>
              <a:lnSpc>
                <a:spcPct val="110000"/>
              </a:lnSpc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With: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ser-friendly interface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Sourcing data not only from the Space Agencies, but from the farmers themselves as well</a:t>
            </a:r>
          </a:p>
        </p:txBody>
      </p:sp>
      <p:pic>
        <p:nvPicPr>
          <p:cNvPr id="12" name="Imagen 11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D54E9244-DE31-2AC0-A1B0-3610C45E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r="7091"/>
          <a:stretch/>
        </p:blipFill>
        <p:spPr>
          <a:xfrm>
            <a:off x="5915024" y="3238902"/>
            <a:ext cx="1485901" cy="3117448"/>
          </a:xfrm>
          <a:prstGeom prst="rect">
            <a:avLst/>
          </a:prstGeom>
        </p:spPr>
      </p:pic>
      <p:pic>
        <p:nvPicPr>
          <p:cNvPr id="14" name="Imagen 13" descr="Una pantalla de un teléfono celular&#10;&#10;Descripción generada automáticamente">
            <a:extLst>
              <a:ext uri="{FF2B5EF4-FFF2-40B4-BE49-F238E27FC236}">
                <a16:creationId xmlns:a16="http://schemas.microsoft.com/office/drawing/2014/main" id="{20A32057-4B3D-E06A-9C59-DBA855972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2015" r="4694" b="1844"/>
          <a:stretch/>
        </p:blipFill>
        <p:spPr>
          <a:xfrm>
            <a:off x="7343774" y="82310"/>
            <a:ext cx="1485901" cy="3076330"/>
          </a:xfrm>
          <a:prstGeom prst="rect">
            <a:avLst/>
          </a:prstGeom>
        </p:spPr>
      </p:pic>
      <p:pic>
        <p:nvPicPr>
          <p:cNvPr id="16" name="Imagen 15" descr="Una pantalla de un teléfono celular&#10;&#10;Descripción generada automáticamente">
            <a:extLst>
              <a:ext uri="{FF2B5EF4-FFF2-40B4-BE49-F238E27FC236}">
                <a16:creationId xmlns:a16="http://schemas.microsoft.com/office/drawing/2014/main" id="{647C97C6-C5C3-2A27-B9F5-0BCBB92E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" r="9351" b="4874"/>
          <a:stretch/>
        </p:blipFill>
        <p:spPr>
          <a:xfrm>
            <a:off x="9486899" y="57149"/>
            <a:ext cx="1525034" cy="3157349"/>
          </a:xfrm>
          <a:prstGeom prst="rect">
            <a:avLst/>
          </a:prstGeom>
        </p:spPr>
      </p:pic>
      <p:pic>
        <p:nvPicPr>
          <p:cNvPr id="18" name="Imagen 17" descr="Una pantalla de un teléfono celular&#10;&#10;Descripción generada automáticamente">
            <a:extLst>
              <a:ext uri="{FF2B5EF4-FFF2-40B4-BE49-F238E27FC236}">
                <a16:creationId xmlns:a16="http://schemas.microsoft.com/office/drawing/2014/main" id="{BC95D9DF-4A1E-7BAF-4408-5EBEDB23E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t="1288" r="4079" b="2338"/>
          <a:stretch/>
        </p:blipFill>
        <p:spPr>
          <a:xfrm>
            <a:off x="5162549" y="57150"/>
            <a:ext cx="1485901" cy="3076330"/>
          </a:xfrm>
          <a:prstGeom prst="rect">
            <a:avLst/>
          </a:prstGeom>
        </p:spPr>
      </p:pic>
      <p:pic>
        <p:nvPicPr>
          <p:cNvPr id="20" name="Imagen 19" descr="Un celular con letras&#10;&#10;Descripción generada automáticamente">
            <a:extLst>
              <a:ext uri="{FF2B5EF4-FFF2-40B4-BE49-F238E27FC236}">
                <a16:creationId xmlns:a16="http://schemas.microsoft.com/office/drawing/2014/main" id="{244150ED-16F2-30A6-EF3A-022EFE1B7A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t="1309" r="5525" b="745"/>
          <a:stretch/>
        </p:blipFill>
        <p:spPr>
          <a:xfrm>
            <a:off x="7972426" y="3325280"/>
            <a:ext cx="1562100" cy="3076330"/>
          </a:xfrm>
          <a:prstGeom prst="rect">
            <a:avLst/>
          </a:prstGeom>
        </p:spPr>
      </p:pic>
      <p:pic>
        <p:nvPicPr>
          <p:cNvPr id="22" name="Imagen 21" descr="Una pantalla de un celular&#10;&#10;Descripción generada automáticamente">
            <a:extLst>
              <a:ext uri="{FF2B5EF4-FFF2-40B4-BE49-F238E27FC236}">
                <a16:creationId xmlns:a16="http://schemas.microsoft.com/office/drawing/2014/main" id="{3D8E17AE-5E3E-E89C-06D0-EA180A443C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t="2086" r="6201"/>
          <a:stretch/>
        </p:blipFill>
        <p:spPr>
          <a:xfrm>
            <a:off x="10154410" y="3280020"/>
            <a:ext cx="1609998" cy="30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8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74FA6C-AEF5-8CDB-4119-88D35396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81" r="-1" b="4100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019925" y="711250"/>
            <a:ext cx="5029199" cy="5568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 will be available to different people with different perspectives: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Farmers (520 million people, around 50% women, less than 10 hectares)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Agronomists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Soil scientists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Laborers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Agricultural communities</a:t>
            </a:r>
          </a:p>
          <a:p>
            <a:pPr marL="228600">
              <a:spcAft>
                <a:spcPts val="600"/>
              </a:spcAf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need to bear in mind that more than 1/3 of adults in Southeast Asia and Sub-Saharan Africa cannot read.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the other hand, the app will also support exchanging messages among people and the use of discussion forums.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4774" y="6318250"/>
            <a:ext cx="437197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b="1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34A21F8A-7C47-E7EE-210E-C435EC0A1FEB}"/>
              </a:ext>
            </a:extLst>
          </p:cNvPr>
          <p:cNvSpPr txBox="1">
            <a:spLocks/>
          </p:cNvSpPr>
          <p:nvPr/>
        </p:nvSpPr>
        <p:spPr>
          <a:xfrm>
            <a:off x="160276" y="6017796"/>
            <a:ext cx="146556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600" b="1" noProof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FAO</a:t>
            </a:r>
          </a:p>
        </p:txBody>
      </p:sp>
      <p:sp>
        <p:nvSpPr>
          <p:cNvPr id="10" name="Título 5">
            <a:extLst>
              <a:ext uri="{FF2B5EF4-FFF2-40B4-BE49-F238E27FC236}">
                <a16:creationId xmlns:a16="http://schemas.microsoft.com/office/drawing/2014/main" id="{8471BE87-7D0C-F8C4-29E3-65CDC0EB9231}"/>
              </a:ext>
            </a:extLst>
          </p:cNvPr>
          <p:cNvSpPr txBox="1">
            <a:spLocks/>
          </p:cNvSpPr>
          <p:nvPr/>
        </p:nvSpPr>
        <p:spPr>
          <a:xfrm>
            <a:off x="2317058" y="226647"/>
            <a:ext cx="714126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will use it?</a:t>
            </a:r>
          </a:p>
        </p:txBody>
      </p:sp>
    </p:spTree>
    <p:extLst>
      <p:ext uri="{BB962C8B-B14F-4D97-AF65-F5344CB8AC3E}">
        <p14:creationId xmlns:p14="http://schemas.microsoft.com/office/powerpoint/2010/main" val="418149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6417733" y="142875"/>
            <a:ext cx="4135967" cy="54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 Success Factors</a:t>
            </a:r>
          </a:p>
        </p:txBody>
      </p:sp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31C9780D-87DB-A067-D688-1CC2183D2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r="3823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13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26AFBC4C-B39E-4C48-A6F7-9BD127753D6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6417737" y="966787"/>
            <a:ext cx="5291663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consider the following points as most relevant: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 centric design, i.e. base the app on the users and their specific needs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Translate </a:t>
            </a:r>
            <a:r>
              <a:rPr lang="en-US" sz="22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data into clear and understandable information</a:t>
            </a:r>
          </a:p>
          <a:p>
            <a:pPr marL="5715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Timely updates and offline availability for away locations with no connectivity or low speed connectivity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5725" y="6311900"/>
            <a:ext cx="4331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1AADC203-554C-4971-86FF-44217B3501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 smtClean="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3137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5725" y="6318250"/>
            <a:ext cx="4401312" cy="365125"/>
          </a:xfrm>
        </p:spPr>
        <p:txBody>
          <a:bodyPr/>
          <a:lstStyle/>
          <a:p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US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74268" y="233199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86066-35AB-7C1F-5BC4-C57DB0D3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94" y="1460581"/>
            <a:ext cx="7974259" cy="3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59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0a8aec3-e044-4c52-b490-93621ab5ae6b}" enabled="0" method="" siteId="{90a8aec3-e044-4c52-b490-93621ab5ae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436</Words>
  <Application>Microsoft Office PowerPoint</Application>
  <PresentationFormat>Panorámica</PresentationFormat>
  <Paragraphs>66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Santander Muzzarelli, Santiago Javier</dc:creator>
  <cp:lastModifiedBy>Santander Muzzarelli, Santiago Javier</cp:lastModifiedBy>
  <cp:revision>6</cp:revision>
  <dcterms:created xsi:type="dcterms:W3CDTF">2024-10-05T13:02:59Z</dcterms:created>
  <dcterms:modified xsi:type="dcterms:W3CDTF">2024-10-06T13:49:50Z</dcterms:modified>
</cp:coreProperties>
</file>